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8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3F53D-18A7-474E-8F22-31FC7AEAC179}" type="datetimeFigureOut">
              <a:rPr lang="en-US" smtClean="0"/>
              <a:pPr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14540-62E6-45B5-A284-577DE8006C6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841767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3F53D-18A7-474E-8F22-31FC7AEAC179}" type="datetimeFigureOut">
              <a:rPr lang="en-US" smtClean="0"/>
              <a:pPr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14540-62E6-45B5-A284-577DE8006C6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099303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3F53D-18A7-474E-8F22-31FC7AEAC179}" type="datetimeFigureOut">
              <a:rPr lang="en-US" smtClean="0"/>
              <a:pPr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14540-62E6-45B5-A284-577DE8006C6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994417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3F53D-18A7-474E-8F22-31FC7AEAC179}" type="datetimeFigureOut">
              <a:rPr lang="en-US" smtClean="0"/>
              <a:pPr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14540-62E6-45B5-A284-577DE8006C6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646530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3F53D-18A7-474E-8F22-31FC7AEAC179}" type="datetimeFigureOut">
              <a:rPr lang="en-US" smtClean="0"/>
              <a:pPr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14540-62E6-45B5-A284-577DE8006C6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379337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3F53D-18A7-474E-8F22-31FC7AEAC179}" type="datetimeFigureOut">
              <a:rPr lang="en-US" smtClean="0"/>
              <a:pPr/>
              <a:t>4/24/2015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14540-62E6-45B5-A284-577DE8006C6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597426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3F53D-18A7-474E-8F22-31FC7AEAC179}" type="datetimeFigureOut">
              <a:rPr lang="en-US" smtClean="0"/>
              <a:pPr/>
              <a:t>4/24/2015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14540-62E6-45B5-A284-577DE8006C6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996062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3F53D-18A7-474E-8F22-31FC7AEAC179}" type="datetimeFigureOut">
              <a:rPr lang="en-US" smtClean="0"/>
              <a:pPr/>
              <a:t>4/24/2015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14540-62E6-45B5-A284-577DE8006C6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45189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3F53D-18A7-474E-8F22-31FC7AEAC179}" type="datetimeFigureOut">
              <a:rPr lang="en-US" smtClean="0"/>
              <a:pPr/>
              <a:t>4/24/2015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14540-62E6-45B5-A284-577DE8006C6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69496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3F53D-18A7-474E-8F22-31FC7AEAC179}" type="datetimeFigureOut">
              <a:rPr lang="en-US" smtClean="0"/>
              <a:pPr/>
              <a:t>4/24/2015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14540-62E6-45B5-A284-577DE8006C6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674873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3F53D-18A7-474E-8F22-31FC7AEAC179}" type="datetimeFigureOut">
              <a:rPr lang="en-US" smtClean="0"/>
              <a:pPr/>
              <a:t>4/24/2015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14540-62E6-45B5-A284-577DE8006C6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24209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43F53D-18A7-474E-8F22-31FC7AEAC179}" type="datetimeFigureOut">
              <a:rPr lang="en-US" smtClean="0"/>
              <a:pPr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F14540-62E6-45B5-A284-577DE8006C6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487783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609600" y="1600200"/>
            <a:ext cx="7851648" cy="1143000"/>
          </a:xfrm>
        </p:spPr>
        <p:txBody>
          <a:bodyPr>
            <a:normAutofit/>
          </a:bodyPr>
          <a:lstStyle/>
          <a:p>
            <a:pPr algn="l"/>
            <a:endParaRPr lang="en-US" sz="6000" dirty="0"/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533400" y="3124200"/>
            <a:ext cx="7854696" cy="17526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133600" y="12954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914400" y="2209800"/>
            <a:ext cx="7696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905000" y="3581400"/>
            <a:ext cx="541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0" name="Picture 9" descr="vecto ne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1" name="Picture 10" descr="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7000" y="228600"/>
            <a:ext cx="3848100" cy="14097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04800" y="2362200"/>
            <a:ext cx="8839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u="sng" dirty="0" smtClean="0"/>
              <a:t>Powered </a:t>
            </a:r>
            <a:r>
              <a:rPr lang="en-US" sz="4400" b="1" u="sng" dirty="0" smtClean="0">
                <a:solidFill>
                  <a:schemeClr val="accent6">
                    <a:lumMod val="75000"/>
                  </a:schemeClr>
                </a:solidFill>
              </a:rPr>
              <a:t>By</a:t>
            </a:r>
          </a:p>
        </p:txBody>
      </p:sp>
      <p:pic>
        <p:nvPicPr>
          <p:cNvPr id="13" name="Picture 12" descr="shyam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67000" y="3505200"/>
            <a:ext cx="3581400" cy="829027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762000" y="4648200"/>
            <a:ext cx="7924800" cy="880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1" dirty="0" smtClean="0"/>
              <a:t>G-2, Plot No. 29, </a:t>
            </a:r>
            <a:r>
              <a:rPr lang="en-US" b="1" dirty="0" err="1" smtClean="0"/>
              <a:t>Marudhar</a:t>
            </a:r>
            <a:r>
              <a:rPr lang="en-US" b="1" dirty="0" smtClean="0"/>
              <a:t> </a:t>
            </a:r>
            <a:r>
              <a:rPr lang="en-US" b="1" dirty="0" err="1" smtClean="0"/>
              <a:t>Vihar</a:t>
            </a:r>
            <a:r>
              <a:rPr lang="en-US" b="1" dirty="0" smtClean="0"/>
              <a:t>, Near Reliance Fresh, </a:t>
            </a:r>
            <a:r>
              <a:rPr lang="en-US" b="1" dirty="0" err="1" smtClean="0"/>
              <a:t>Khatipura</a:t>
            </a:r>
            <a:r>
              <a:rPr lang="en-US" b="1" dirty="0" smtClean="0"/>
              <a:t> Circle, </a:t>
            </a:r>
            <a:br>
              <a:rPr lang="en-US" b="1" dirty="0" smtClean="0"/>
            </a:br>
            <a:r>
              <a:rPr lang="en-US" b="1" dirty="0" smtClean="0"/>
              <a:t>Jaipur-302021,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Rajasthan, India </a:t>
            </a:r>
            <a:endParaRPr lang="en-US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14600" y="5715000"/>
            <a:ext cx="502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Mobile No: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smtClean="0"/>
              <a:t>+91-9549533331, 9649433331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3124200" y="6260068"/>
            <a:ext cx="2862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Email: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smtClean="0"/>
              <a:t>info@mylpsindia.com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41884608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vecto ne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6958" y="1447800"/>
            <a:ext cx="8050084" cy="5105400"/>
          </a:xfrm>
        </p:spPr>
      </p:pic>
      <p:sp>
        <p:nvSpPr>
          <p:cNvPr id="5" name="Left Arrow 4"/>
          <p:cNvSpPr/>
          <p:nvPr/>
        </p:nvSpPr>
        <p:spPr>
          <a:xfrm>
            <a:off x="6324600" y="5257800"/>
            <a:ext cx="685800" cy="3048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-304800" y="381000"/>
            <a:ext cx="9753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u="sng" dirty="0" smtClean="0"/>
              <a:t>Click on </a:t>
            </a:r>
            <a:r>
              <a:rPr lang="en-US" sz="3200" b="1" u="sng" dirty="0" smtClean="0">
                <a:solidFill>
                  <a:schemeClr val="accent6">
                    <a:lumMod val="75000"/>
                  </a:schemeClr>
                </a:solidFill>
              </a:rPr>
              <a:t>Upload</a:t>
            </a:r>
          </a:p>
        </p:txBody>
      </p:sp>
    </p:spTree>
    <p:extLst>
      <p:ext uri="{BB962C8B-B14F-4D97-AF65-F5344CB8AC3E}">
        <p14:creationId xmlns:p14="http://schemas.microsoft.com/office/powerpoint/2010/main" xmlns="" val="930147499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vecto ne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6958" y="1600200"/>
            <a:ext cx="8050084" cy="4525963"/>
          </a:xfrm>
        </p:spPr>
      </p:pic>
      <p:sp>
        <p:nvSpPr>
          <p:cNvPr id="6" name="TextBox 5"/>
          <p:cNvSpPr txBox="1"/>
          <p:nvPr/>
        </p:nvSpPr>
        <p:spPr>
          <a:xfrm>
            <a:off x="-304800" y="405825"/>
            <a:ext cx="9753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u="sng" dirty="0" smtClean="0"/>
              <a:t>File is </a:t>
            </a:r>
            <a:r>
              <a:rPr lang="en-US" sz="3200" b="1" u="sng" dirty="0" smtClean="0">
                <a:solidFill>
                  <a:schemeClr val="accent6">
                    <a:lumMod val="75000"/>
                  </a:schemeClr>
                </a:solidFill>
              </a:rPr>
              <a:t>Uploading</a:t>
            </a:r>
          </a:p>
        </p:txBody>
      </p:sp>
    </p:spTree>
    <p:extLst>
      <p:ext uri="{BB962C8B-B14F-4D97-AF65-F5344CB8AC3E}">
        <p14:creationId xmlns:p14="http://schemas.microsoft.com/office/powerpoint/2010/main" xmlns="" val="2648460187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vecto ne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6958" y="1600200"/>
            <a:ext cx="8050084" cy="4525963"/>
          </a:xfrm>
        </p:spPr>
      </p:pic>
      <p:sp>
        <p:nvSpPr>
          <p:cNvPr id="6" name="TextBox 5"/>
          <p:cNvSpPr txBox="1"/>
          <p:nvPr/>
        </p:nvSpPr>
        <p:spPr>
          <a:xfrm>
            <a:off x="-304800" y="533400"/>
            <a:ext cx="9753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u="sng" dirty="0" smtClean="0"/>
              <a:t>File Uploaded </a:t>
            </a:r>
            <a:r>
              <a:rPr lang="en-US" sz="3200" b="1" u="sng" dirty="0" smtClean="0">
                <a:solidFill>
                  <a:schemeClr val="accent6">
                    <a:lumMod val="75000"/>
                  </a:schemeClr>
                </a:solidFill>
              </a:rPr>
              <a:t>Done</a:t>
            </a:r>
          </a:p>
        </p:txBody>
      </p:sp>
    </p:spTree>
    <p:extLst>
      <p:ext uri="{BB962C8B-B14F-4D97-AF65-F5344CB8AC3E}">
        <p14:creationId xmlns:p14="http://schemas.microsoft.com/office/powerpoint/2010/main" xmlns="" val="1364108422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33600" y="12954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914400" y="2209800"/>
            <a:ext cx="7696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905000" y="3581400"/>
            <a:ext cx="541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7" name="Picture 6" descr="vecto ne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52400" y="1295400"/>
            <a:ext cx="8839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I Would Appreciate your Immediate </a:t>
            </a:r>
          </a:p>
          <a:p>
            <a:pPr algn="ctr"/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</a:rPr>
              <a:t>Attention to This Matter.</a:t>
            </a:r>
            <a:endParaRPr lang="en-US" sz="3600" b="1" u="sng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09800" y="2811959"/>
            <a:ext cx="457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u="sng" dirty="0" smtClean="0"/>
              <a:t>Thank </a:t>
            </a:r>
            <a:r>
              <a:rPr lang="en-US" sz="4400" b="1" u="sng" dirty="0" smtClean="0">
                <a:solidFill>
                  <a:schemeClr val="accent6">
                    <a:lumMod val="75000"/>
                  </a:schemeClr>
                </a:solidFill>
              </a:rPr>
              <a:t>You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362200" y="3886200"/>
            <a:ext cx="41777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Mobile No: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smtClean="0"/>
              <a:t>+91-9549533331, 9649433331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971800" y="4355068"/>
            <a:ext cx="2862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Email: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smtClean="0"/>
              <a:t>info@mylpsindia.com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vecto ne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057400" y="2735759"/>
            <a:ext cx="5181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u="sng" dirty="0" smtClean="0"/>
              <a:t>Tower Data </a:t>
            </a:r>
            <a:r>
              <a:rPr lang="en-US" sz="4400" b="1" u="sng" dirty="0" smtClean="0">
                <a:solidFill>
                  <a:schemeClr val="accent6">
                    <a:lumMod val="75000"/>
                  </a:schemeClr>
                </a:solidFill>
              </a:rPr>
              <a:t>Upload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vecto ne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6958" y="1600200"/>
            <a:ext cx="8050084" cy="4525963"/>
          </a:xfrm>
        </p:spPr>
      </p:pic>
      <p:sp>
        <p:nvSpPr>
          <p:cNvPr id="6" name="TextBox 5"/>
          <p:cNvSpPr txBox="1"/>
          <p:nvPr/>
        </p:nvSpPr>
        <p:spPr>
          <a:xfrm>
            <a:off x="2057400" y="381000"/>
            <a:ext cx="518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u="sng" dirty="0" smtClean="0"/>
              <a:t>Open CDR </a:t>
            </a:r>
            <a:r>
              <a:rPr lang="en-US" sz="3600" b="1" u="sng" dirty="0" smtClean="0">
                <a:solidFill>
                  <a:schemeClr val="accent6">
                    <a:lumMod val="75000"/>
                  </a:schemeClr>
                </a:solidFill>
              </a:rPr>
              <a:t>Software</a:t>
            </a:r>
          </a:p>
        </p:txBody>
      </p:sp>
    </p:spTree>
    <p:extLst>
      <p:ext uri="{BB962C8B-B14F-4D97-AF65-F5344CB8AC3E}">
        <p14:creationId xmlns:p14="http://schemas.microsoft.com/office/powerpoint/2010/main" xmlns="" val="3756662124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vecto ne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4800" y="1295400"/>
            <a:ext cx="8610600" cy="5257800"/>
          </a:xfrm>
        </p:spPr>
      </p:pic>
      <p:sp>
        <p:nvSpPr>
          <p:cNvPr id="5" name="Left Arrow 4"/>
          <p:cNvSpPr/>
          <p:nvPr/>
        </p:nvSpPr>
        <p:spPr>
          <a:xfrm>
            <a:off x="2286000" y="1905000"/>
            <a:ext cx="609600" cy="304800"/>
          </a:xfrm>
          <a:prstGeom prst="leftArrow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0" y="22860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u="sng" dirty="0" smtClean="0"/>
              <a:t>To upload a Tower Data </a:t>
            </a:r>
            <a:r>
              <a:rPr lang="en-US" sz="3500" b="1" u="sng" dirty="0" smtClean="0">
                <a:solidFill>
                  <a:schemeClr val="accent6">
                    <a:lumMod val="75000"/>
                  </a:schemeClr>
                </a:solidFill>
              </a:rPr>
              <a:t>Click on Tower Master</a:t>
            </a:r>
          </a:p>
        </p:txBody>
      </p:sp>
    </p:spTree>
    <p:extLst>
      <p:ext uri="{BB962C8B-B14F-4D97-AF65-F5344CB8AC3E}">
        <p14:creationId xmlns:p14="http://schemas.microsoft.com/office/powerpoint/2010/main" xmlns="" val="1114332845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vecto ne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1000" y="1295400"/>
            <a:ext cx="8458200" cy="5105400"/>
          </a:xfrm>
        </p:spPr>
      </p:pic>
      <p:sp>
        <p:nvSpPr>
          <p:cNvPr id="6" name="TextBox 5"/>
          <p:cNvSpPr txBox="1"/>
          <p:nvPr/>
        </p:nvSpPr>
        <p:spPr>
          <a:xfrm>
            <a:off x="0" y="191869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u="sng" dirty="0" smtClean="0"/>
              <a:t>On this page tower </a:t>
            </a:r>
            <a:r>
              <a:rPr lang="en-US" sz="3500" b="1" u="sng" dirty="0" smtClean="0">
                <a:solidFill>
                  <a:schemeClr val="accent6">
                    <a:lumMod val="75000"/>
                  </a:schemeClr>
                </a:solidFill>
              </a:rPr>
              <a:t>data is upload</a:t>
            </a:r>
          </a:p>
        </p:txBody>
      </p:sp>
    </p:spTree>
    <p:extLst>
      <p:ext uri="{BB962C8B-B14F-4D97-AF65-F5344CB8AC3E}">
        <p14:creationId xmlns:p14="http://schemas.microsoft.com/office/powerpoint/2010/main" xmlns="" val="3802680967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vecto ne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6958" y="1371600"/>
            <a:ext cx="8050084" cy="4754563"/>
          </a:xfrm>
        </p:spPr>
      </p:pic>
      <p:sp>
        <p:nvSpPr>
          <p:cNvPr id="5" name="Up Arrow 4"/>
          <p:cNvSpPr/>
          <p:nvPr/>
        </p:nvSpPr>
        <p:spPr>
          <a:xfrm>
            <a:off x="838200" y="4800600"/>
            <a:ext cx="152400" cy="1524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0" y="268069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u="sng" dirty="0" smtClean="0"/>
              <a:t>Select Excel </a:t>
            </a:r>
            <a:r>
              <a:rPr lang="en-US" sz="3500" b="1" u="sng" dirty="0" smtClean="0">
                <a:solidFill>
                  <a:schemeClr val="accent6">
                    <a:lumMod val="75000"/>
                  </a:schemeClr>
                </a:solidFill>
              </a:rPr>
              <a:t>File</a:t>
            </a:r>
          </a:p>
        </p:txBody>
      </p:sp>
    </p:spTree>
    <p:extLst>
      <p:ext uri="{BB962C8B-B14F-4D97-AF65-F5344CB8AC3E}">
        <p14:creationId xmlns:p14="http://schemas.microsoft.com/office/powerpoint/2010/main" xmlns="" val="522562779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vecto ne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4800" y="1371600"/>
            <a:ext cx="8610600" cy="5105400"/>
          </a:xfrm>
        </p:spPr>
      </p:pic>
      <p:sp>
        <p:nvSpPr>
          <p:cNvPr id="6" name="TextBox 5"/>
          <p:cNvSpPr txBox="1"/>
          <p:nvPr/>
        </p:nvSpPr>
        <p:spPr>
          <a:xfrm>
            <a:off x="-76200" y="228600"/>
            <a:ext cx="93726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u="sng" dirty="0" smtClean="0"/>
              <a:t>Select the tower file is to be </a:t>
            </a:r>
            <a:r>
              <a:rPr lang="en-US" sz="3000" b="1" u="sng" dirty="0" smtClean="0">
                <a:solidFill>
                  <a:schemeClr val="accent6">
                    <a:lumMod val="75000"/>
                  </a:schemeClr>
                </a:solidFill>
              </a:rPr>
              <a:t>upload and click on open</a:t>
            </a:r>
          </a:p>
        </p:txBody>
      </p:sp>
    </p:spTree>
    <p:extLst>
      <p:ext uri="{BB962C8B-B14F-4D97-AF65-F5344CB8AC3E}">
        <p14:creationId xmlns:p14="http://schemas.microsoft.com/office/powerpoint/2010/main" xmlns="" val="4205318933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vecto ne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1000" y="1600200"/>
            <a:ext cx="8305800" cy="4953000"/>
          </a:xfrm>
        </p:spPr>
      </p:pic>
      <p:sp>
        <p:nvSpPr>
          <p:cNvPr id="6" name="TextBox 5"/>
          <p:cNvSpPr txBox="1"/>
          <p:nvPr/>
        </p:nvSpPr>
        <p:spPr>
          <a:xfrm>
            <a:off x="-304800" y="304800"/>
            <a:ext cx="9753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u="sng" dirty="0" smtClean="0"/>
              <a:t>All CELLID,LATITUDE,LONGITUDE,ADDRESS,</a:t>
            </a:r>
            <a:r>
              <a:rPr lang="en-US" sz="2800" b="1" u="sng" dirty="0" smtClean="0">
                <a:solidFill>
                  <a:schemeClr val="accent6">
                    <a:lumMod val="75000"/>
                  </a:schemeClr>
                </a:solidFill>
              </a:rPr>
              <a:t>CITY is displayed</a:t>
            </a:r>
          </a:p>
        </p:txBody>
      </p:sp>
    </p:spTree>
    <p:extLst>
      <p:ext uri="{BB962C8B-B14F-4D97-AF65-F5344CB8AC3E}">
        <p14:creationId xmlns:p14="http://schemas.microsoft.com/office/powerpoint/2010/main" xmlns="" val="494715420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vecto ne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6958" y="1600200"/>
            <a:ext cx="8050084" cy="4525963"/>
          </a:xfrm>
        </p:spPr>
      </p:pic>
      <p:sp>
        <p:nvSpPr>
          <p:cNvPr id="6" name="TextBox 5"/>
          <p:cNvSpPr txBox="1"/>
          <p:nvPr/>
        </p:nvSpPr>
        <p:spPr>
          <a:xfrm>
            <a:off x="-304800" y="533400"/>
            <a:ext cx="9753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u="sng" dirty="0" smtClean="0"/>
              <a:t>Select the network of tower </a:t>
            </a:r>
            <a:r>
              <a:rPr lang="en-US" sz="3200" b="1" u="sng" dirty="0" smtClean="0">
                <a:solidFill>
                  <a:schemeClr val="accent6">
                    <a:lumMod val="75000"/>
                  </a:schemeClr>
                </a:solidFill>
              </a:rPr>
              <a:t>file is to upload</a:t>
            </a:r>
          </a:p>
        </p:txBody>
      </p:sp>
    </p:spTree>
    <p:extLst>
      <p:ext uri="{BB962C8B-B14F-4D97-AF65-F5344CB8AC3E}">
        <p14:creationId xmlns:p14="http://schemas.microsoft.com/office/powerpoint/2010/main" xmlns="" val="271727565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</TotalTime>
  <Words>110</Words>
  <Application>Microsoft Office PowerPoint</Application>
  <PresentationFormat>On-screen Show (4:3)</PresentationFormat>
  <Paragraphs>20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Sachin</dc:creator>
  <cp:lastModifiedBy>PC2</cp:lastModifiedBy>
  <cp:revision>23</cp:revision>
  <dcterms:created xsi:type="dcterms:W3CDTF">2015-04-17T12:18:35Z</dcterms:created>
  <dcterms:modified xsi:type="dcterms:W3CDTF">2015-04-24T21:31:50Z</dcterms:modified>
</cp:coreProperties>
</file>